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defaultTextStyle>
    <a:defPPr>
      <a:defRPr lang="de-DE"/>
    </a:defPPr>
    <a:lvl1pPr marL="0" algn="l" defTabSz="85967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9839" algn="l" defTabSz="85967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59679" algn="l" defTabSz="85967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89518" algn="l" defTabSz="85967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19356" algn="l" defTabSz="85967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49195" algn="l" defTabSz="85967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79035" algn="l" defTabSz="85967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08874" algn="l" defTabSz="85967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38713" algn="l" defTabSz="85967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438" y="120"/>
      </p:cViewPr>
      <p:guideLst>
        <p:guide orient="horz" pos="162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2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B1DA3-3C7F-4192-9806-56C463CF6C76}" type="datetimeFigureOut">
              <a:rPr lang="de-DE" smtClean="0"/>
              <a:pPr/>
              <a:t>11.05.2019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664FA-7669-429B-80A6-6EEA77642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26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196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0982" algn="l" defTabSz="62196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1963" algn="l" defTabSz="62196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32946" algn="l" defTabSz="62196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43928" algn="l" defTabSz="62196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54909" algn="l" defTabSz="62196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65891" algn="l" defTabSz="62196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76874" algn="l" defTabSz="62196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87854" algn="l" defTabSz="62196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1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29839" indent="0" algn="ctr">
              <a:buNone/>
              <a:defRPr/>
            </a:lvl2pPr>
            <a:lvl3pPr marL="859679" indent="0" algn="ctr">
              <a:buNone/>
              <a:defRPr/>
            </a:lvl3pPr>
            <a:lvl4pPr marL="1289518" indent="0" algn="ctr">
              <a:buNone/>
              <a:defRPr/>
            </a:lvl4pPr>
            <a:lvl5pPr marL="1719356" indent="0" algn="ctr">
              <a:buNone/>
              <a:defRPr/>
            </a:lvl5pPr>
            <a:lvl6pPr marL="2149195" indent="0" algn="ctr">
              <a:buNone/>
              <a:defRPr/>
            </a:lvl6pPr>
            <a:lvl7pPr marL="2579035" indent="0" algn="ctr">
              <a:buNone/>
              <a:defRPr/>
            </a:lvl7pPr>
            <a:lvl8pPr marL="3008874" indent="0" algn="ctr">
              <a:buNone/>
              <a:defRPr/>
            </a:lvl8pPr>
            <a:lvl9pPr marL="3438713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399" cy="1102519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6" y="205983"/>
            <a:ext cx="2058988" cy="474106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4" y="205983"/>
            <a:ext cx="6029325" cy="474106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81"/>
            <a:ext cx="7499350" cy="52982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68314" y="897732"/>
            <a:ext cx="4038600" cy="404931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5" y="897732"/>
            <a:ext cx="4038600" cy="404931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5" y="3305176"/>
            <a:ext cx="7772399" cy="102155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5" y="2180037"/>
            <a:ext cx="7772399" cy="112514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9839" indent="0">
              <a:buNone/>
              <a:defRPr sz="1700"/>
            </a:lvl2pPr>
            <a:lvl3pPr marL="859679" indent="0">
              <a:buNone/>
              <a:defRPr sz="1500"/>
            </a:lvl3pPr>
            <a:lvl4pPr marL="1289518" indent="0">
              <a:buNone/>
              <a:defRPr sz="1200"/>
            </a:lvl4pPr>
            <a:lvl5pPr marL="1719356" indent="0">
              <a:buNone/>
              <a:defRPr sz="1200"/>
            </a:lvl5pPr>
            <a:lvl6pPr marL="2149195" indent="0">
              <a:buNone/>
              <a:defRPr sz="1200"/>
            </a:lvl6pPr>
            <a:lvl7pPr marL="2579035" indent="0">
              <a:buNone/>
              <a:defRPr sz="1200"/>
            </a:lvl7pPr>
            <a:lvl8pPr marL="3008874" indent="0">
              <a:buNone/>
              <a:defRPr sz="1200"/>
            </a:lvl8pPr>
            <a:lvl9pPr marL="34387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4" y="897732"/>
            <a:ext cx="4038600" cy="404931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5" y="897732"/>
            <a:ext cx="4038600" cy="404931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9839" indent="0">
              <a:buNone/>
              <a:defRPr sz="1900" b="1"/>
            </a:lvl2pPr>
            <a:lvl3pPr marL="859679" indent="0">
              <a:buNone/>
              <a:defRPr sz="1700" b="1"/>
            </a:lvl3pPr>
            <a:lvl4pPr marL="1289518" indent="0">
              <a:buNone/>
              <a:defRPr sz="1500" b="1"/>
            </a:lvl4pPr>
            <a:lvl5pPr marL="1719356" indent="0">
              <a:buNone/>
              <a:defRPr sz="1500" b="1"/>
            </a:lvl5pPr>
            <a:lvl6pPr marL="2149195" indent="0">
              <a:buNone/>
              <a:defRPr sz="1500" b="1"/>
            </a:lvl6pPr>
            <a:lvl7pPr marL="2579035" indent="0">
              <a:buNone/>
              <a:defRPr sz="1500" b="1"/>
            </a:lvl7pPr>
            <a:lvl8pPr marL="3008874" indent="0">
              <a:buNone/>
              <a:defRPr sz="1500" b="1"/>
            </a:lvl8pPr>
            <a:lvl9pPr marL="3438713" indent="0">
              <a:buNone/>
              <a:defRPr sz="15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9839" indent="0">
              <a:buNone/>
              <a:defRPr sz="1900" b="1"/>
            </a:lvl2pPr>
            <a:lvl3pPr marL="859679" indent="0">
              <a:buNone/>
              <a:defRPr sz="1700" b="1"/>
            </a:lvl3pPr>
            <a:lvl4pPr marL="1289518" indent="0">
              <a:buNone/>
              <a:defRPr sz="1500" b="1"/>
            </a:lvl4pPr>
            <a:lvl5pPr marL="1719356" indent="0">
              <a:buNone/>
              <a:defRPr sz="1500" b="1"/>
            </a:lvl5pPr>
            <a:lvl6pPr marL="2149195" indent="0">
              <a:buNone/>
              <a:defRPr sz="1500" b="1"/>
            </a:lvl6pPr>
            <a:lvl7pPr marL="2579035" indent="0">
              <a:buNone/>
              <a:defRPr sz="1500" b="1"/>
            </a:lvl7pPr>
            <a:lvl8pPr marL="3008874" indent="0">
              <a:buNone/>
              <a:defRPr sz="1500" b="1"/>
            </a:lvl8pPr>
            <a:lvl9pPr marL="3438713" indent="0">
              <a:buNone/>
              <a:defRPr sz="15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04789"/>
            <a:ext cx="3008313" cy="8715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073426"/>
            <a:ext cx="5111750" cy="35211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6" y="1076327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429839" indent="0">
              <a:buNone/>
              <a:defRPr sz="1200"/>
            </a:lvl2pPr>
            <a:lvl3pPr marL="859679" indent="0">
              <a:buNone/>
              <a:defRPr sz="1000"/>
            </a:lvl3pPr>
            <a:lvl4pPr marL="1289518" indent="0">
              <a:buNone/>
              <a:defRPr sz="800"/>
            </a:lvl4pPr>
            <a:lvl5pPr marL="1719356" indent="0">
              <a:buNone/>
              <a:defRPr sz="800"/>
            </a:lvl5pPr>
            <a:lvl6pPr marL="2149195" indent="0">
              <a:buNone/>
              <a:defRPr sz="800"/>
            </a:lvl6pPr>
            <a:lvl7pPr marL="2579035" indent="0">
              <a:buNone/>
              <a:defRPr sz="800"/>
            </a:lvl7pPr>
            <a:lvl8pPr marL="3008874" indent="0">
              <a:buNone/>
              <a:defRPr sz="800"/>
            </a:lvl8pPr>
            <a:lvl9pPr marL="3438713" indent="0">
              <a:buNone/>
              <a:defRPr sz="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9" y="3600452"/>
            <a:ext cx="5486400" cy="42505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100"/>
            </a:lvl1pPr>
            <a:lvl2pPr marL="429839" indent="0">
              <a:buNone/>
              <a:defRPr sz="2700"/>
            </a:lvl2pPr>
            <a:lvl3pPr marL="859679" indent="0">
              <a:buNone/>
              <a:defRPr sz="2200"/>
            </a:lvl3pPr>
            <a:lvl4pPr marL="1289518" indent="0">
              <a:buNone/>
              <a:defRPr sz="1900"/>
            </a:lvl4pPr>
            <a:lvl5pPr marL="1719356" indent="0">
              <a:buNone/>
              <a:defRPr sz="1900"/>
            </a:lvl5pPr>
            <a:lvl6pPr marL="2149195" indent="0">
              <a:buNone/>
              <a:defRPr sz="1900"/>
            </a:lvl6pPr>
            <a:lvl7pPr marL="2579035" indent="0">
              <a:buNone/>
              <a:defRPr sz="1900"/>
            </a:lvl7pPr>
            <a:lvl8pPr marL="3008874" indent="0">
              <a:buNone/>
              <a:defRPr sz="1900"/>
            </a:lvl8pPr>
            <a:lvl9pPr marL="3438713" indent="0">
              <a:buNone/>
              <a:defRPr sz="19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9" y="4025505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429839" indent="0">
              <a:buNone/>
              <a:defRPr sz="1200"/>
            </a:lvl2pPr>
            <a:lvl3pPr marL="859679" indent="0">
              <a:buNone/>
              <a:defRPr sz="1000"/>
            </a:lvl3pPr>
            <a:lvl4pPr marL="1289518" indent="0">
              <a:buNone/>
              <a:defRPr sz="800"/>
            </a:lvl4pPr>
            <a:lvl5pPr marL="1719356" indent="0">
              <a:buNone/>
              <a:defRPr sz="800"/>
            </a:lvl5pPr>
            <a:lvl6pPr marL="2149195" indent="0">
              <a:buNone/>
              <a:defRPr sz="800"/>
            </a:lvl6pPr>
            <a:lvl7pPr marL="2579035" indent="0">
              <a:buNone/>
              <a:defRPr sz="800"/>
            </a:lvl7pPr>
            <a:lvl8pPr marL="3008874" indent="0">
              <a:buNone/>
              <a:defRPr sz="800"/>
            </a:lvl8pPr>
            <a:lvl9pPr marL="3438713" indent="0">
              <a:buNone/>
              <a:defRPr sz="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9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" y="1231775"/>
            <a:ext cx="5173542" cy="391820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97732"/>
            <a:ext cx="8229600" cy="404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67" tIns="42984" rIns="85967" bIns="42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Textmasterformate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81"/>
            <a:ext cx="7356426" cy="52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67" tIns="42984" rIns="85967" bIns="429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Titelmasterformat</a:t>
            </a:r>
            <a:endParaRPr lang="en-US" dirty="0"/>
          </a:p>
        </p:txBody>
      </p:sp>
      <p:sp>
        <p:nvSpPr>
          <p:cNvPr id="45" name="Halbbogen 44"/>
          <p:cNvSpPr/>
          <p:nvPr/>
        </p:nvSpPr>
        <p:spPr bwMode="auto">
          <a:xfrm rot="10800000">
            <a:off x="467545" y="627535"/>
            <a:ext cx="8280920" cy="162018"/>
          </a:xfrm>
          <a:prstGeom prst="blockArc">
            <a:avLst/>
          </a:prstGeom>
          <a:gradFill>
            <a:gsLst>
              <a:gs pos="0">
                <a:schemeClr val="bg1"/>
              </a:gs>
              <a:gs pos="50000">
                <a:srgbClr val="FFCC00">
                  <a:alpha val="16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5967" tIns="42984" rIns="85967" bIns="4298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5967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7" name="Picture 933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9424" y="226288"/>
            <a:ext cx="783871" cy="3110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5389" y="4825558"/>
            <a:ext cx="461260" cy="24491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Verdana" pitchFamily="34" charset="0"/>
        </a:defRPr>
      </a:lvl5pPr>
      <a:lvl6pPr marL="429839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Verdana" pitchFamily="34" charset="0"/>
        </a:defRPr>
      </a:lvl6pPr>
      <a:lvl7pPr marL="859679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Verdana" pitchFamily="34" charset="0"/>
        </a:defRPr>
      </a:lvl7pPr>
      <a:lvl8pPr marL="1289518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Verdana" pitchFamily="34" charset="0"/>
        </a:defRPr>
      </a:lvl8pPr>
      <a:lvl9pPr marL="1719356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Verdana" pitchFamily="34" charset="0"/>
        </a:defRPr>
      </a:lvl9pPr>
    </p:titleStyle>
    <p:bodyStyle>
      <a:lvl1pPr marL="417899" indent="-41789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1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855201" indent="-2686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7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238772" indent="-214919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―"/>
        <a:defRPr sz="22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22345" indent="-214919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05915" indent="-214919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435756" indent="-214919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6pPr>
      <a:lvl7pPr marL="2865594" indent="-214919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7pPr>
      <a:lvl8pPr marL="3295433" indent="-214919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8pPr>
      <a:lvl9pPr marL="3725272" indent="-214919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5967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839" algn="l" defTabSz="85967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679" algn="l" defTabSz="85967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518" algn="l" defTabSz="85967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356" algn="l" defTabSz="85967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9195" algn="l" defTabSz="85967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9035" algn="l" defTabSz="85967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874" algn="l" defTabSz="85967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713" algn="l" defTabSz="85967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Intelligente Postfachanlage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3723558"/>
            <a:ext cx="8229600" cy="12234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/>
              <a:t>Öffnung mit RFID-Karte</a:t>
            </a:r>
          </a:p>
        </p:txBody>
      </p:sp>
      <p:pic>
        <p:nvPicPr>
          <p:cNvPr id="1027" name="Picture 3" descr="\\cxv024\MBS\RFID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635" y="843558"/>
            <a:ext cx="4668731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2493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O Präsentation wide">
  <a:themeElements>
    <a:clrScheme name="Cx 201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C00"/>
      </a:accent1>
      <a:accent2>
        <a:srgbClr val="1F497D"/>
      </a:accent2>
      <a:accent3>
        <a:srgbClr val="4F81BD"/>
      </a:accent3>
      <a:accent4>
        <a:srgbClr val="9BBB59"/>
      </a:accent4>
      <a:accent5>
        <a:srgbClr val="C0504D"/>
      </a:accent5>
      <a:accent6>
        <a:srgbClr val="FBDF53"/>
      </a:accent6>
      <a:hlink>
        <a:srgbClr val="4BACC6"/>
      </a:hlink>
      <a:folHlink>
        <a:srgbClr val="FF996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/>
            </a:gs>
            <a:gs pos="100000">
              <a:srgbClr val="FFCC00"/>
            </a:gs>
          </a:gsLst>
          <a:lin ang="0" scaled="0"/>
        </a:gra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Cx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x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x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x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x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x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x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x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x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x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x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x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 Präsentation wide</Template>
  <TotalTime>0</TotalTime>
  <Words>5</Words>
  <Application>Microsoft Office PowerPoint</Application>
  <PresentationFormat>Bildschirmpräsentation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Verdana</vt:lpstr>
      <vt:lpstr>Wingdings</vt:lpstr>
      <vt:lpstr>PO Präsentation wide</vt:lpstr>
      <vt:lpstr>Intelligente Postfachanlage</vt:lpstr>
    </vt:vector>
  </TitlesOfParts>
  <Company>CodX Software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MBS Info-Monitor</dc:title>
  <dc:creator>Patrick Schumacher</dc:creator>
  <cp:lastModifiedBy>Patrick Schumacher</cp:lastModifiedBy>
  <cp:revision>17</cp:revision>
  <dcterms:created xsi:type="dcterms:W3CDTF">2017-07-17T18:42:30Z</dcterms:created>
  <dcterms:modified xsi:type="dcterms:W3CDTF">2019-05-11T07:05:46Z</dcterms:modified>
</cp:coreProperties>
</file>