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0" r:id="rId2"/>
  </p:sldIdLst>
  <p:sldSz cx="9144000" cy="5143500" type="screen16x9"/>
  <p:notesSz cx="6858000" cy="9144000"/>
  <p:defaultTextStyle>
    <a:defPPr>
      <a:defRPr lang="de-DE"/>
    </a:defPPr>
    <a:lvl1pPr marL="0" algn="l" defTabSz="85967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29839" algn="l" defTabSz="85967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859679" algn="l" defTabSz="85967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289518" algn="l" defTabSz="85967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719356" algn="l" defTabSz="85967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149195" algn="l" defTabSz="85967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579035" algn="l" defTabSz="85967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3008874" algn="l" defTabSz="85967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438713" algn="l" defTabSz="85967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A01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1" d="100"/>
          <a:sy n="131" d="100"/>
        </p:scale>
        <p:origin x="438" y="120"/>
      </p:cViewPr>
      <p:guideLst>
        <p:guide orient="horz" pos="1620"/>
        <p:guide pos="2881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0" d="100"/>
          <a:sy n="80" d="100"/>
        </p:scale>
        <p:origin x="328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4B1DA3-3C7F-4192-9806-56C463CF6C76}" type="datetimeFigureOut">
              <a:rPr lang="de-DE" smtClean="0"/>
              <a:pPr/>
              <a:t>11.05.2019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0664FA-7669-429B-80A6-6EEA77642CE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912669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21963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1pPr>
    <a:lvl2pPr marL="310982" algn="l" defTabSz="621963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2pPr>
    <a:lvl3pPr marL="621963" algn="l" defTabSz="621963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3pPr>
    <a:lvl4pPr marL="932946" algn="l" defTabSz="621963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4pPr>
    <a:lvl5pPr marL="1243928" algn="l" defTabSz="621963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5pPr>
    <a:lvl6pPr marL="1554909" algn="l" defTabSz="621963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6pPr>
    <a:lvl7pPr marL="1865891" algn="l" defTabSz="621963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7pPr>
    <a:lvl8pPr marL="2176874" algn="l" defTabSz="621963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8pPr>
    <a:lvl9pPr marL="2487854" algn="l" defTabSz="621963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1" y="2914653"/>
            <a:ext cx="6400800" cy="1314450"/>
          </a:xfrm>
        </p:spPr>
        <p:txBody>
          <a:bodyPr/>
          <a:lstStyle>
            <a:lvl1pPr marL="0" indent="0" algn="ctr">
              <a:buNone/>
              <a:defRPr>
                <a:latin typeface="Calibri" pitchFamily="34" charset="0"/>
                <a:cs typeface="Calibri" pitchFamily="34" charset="0"/>
              </a:defRPr>
            </a:lvl1pPr>
            <a:lvl2pPr marL="429839" indent="0" algn="ctr">
              <a:buNone/>
              <a:defRPr/>
            </a:lvl2pPr>
            <a:lvl3pPr marL="859679" indent="0" algn="ctr">
              <a:buNone/>
              <a:defRPr/>
            </a:lvl3pPr>
            <a:lvl4pPr marL="1289518" indent="0" algn="ctr">
              <a:buNone/>
              <a:defRPr/>
            </a:lvl4pPr>
            <a:lvl5pPr marL="1719356" indent="0" algn="ctr">
              <a:buNone/>
              <a:defRPr/>
            </a:lvl5pPr>
            <a:lvl6pPr marL="2149195" indent="0" algn="ctr">
              <a:buNone/>
              <a:defRPr/>
            </a:lvl6pPr>
            <a:lvl7pPr marL="2579035" indent="0" algn="ctr">
              <a:buNone/>
              <a:defRPr/>
            </a:lvl7pPr>
            <a:lvl8pPr marL="3008874" indent="0" algn="ctr">
              <a:buNone/>
              <a:defRPr/>
            </a:lvl8pPr>
            <a:lvl9pPr marL="3438713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3" y="1597823"/>
            <a:ext cx="7772399" cy="1102519"/>
          </a:xfrm>
        </p:spPr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38926" y="205983"/>
            <a:ext cx="2058988" cy="4741069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4" y="205983"/>
            <a:ext cx="6029325" cy="4741069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el, Text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05981"/>
            <a:ext cx="7499350" cy="529828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sz="half" idx="1"/>
          </p:nvPr>
        </p:nvSpPr>
        <p:spPr>
          <a:xfrm>
            <a:off x="468314" y="897732"/>
            <a:ext cx="4038600" cy="4049316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59315" y="897732"/>
            <a:ext cx="4038600" cy="4049316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5" y="3305176"/>
            <a:ext cx="7772399" cy="1021556"/>
          </a:xfrm>
        </p:spPr>
        <p:txBody>
          <a:bodyPr anchor="t"/>
          <a:lstStyle>
            <a:lvl1pPr algn="l">
              <a:defRPr sz="3700" b="1" cap="all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5" y="2180037"/>
            <a:ext cx="7772399" cy="1125140"/>
          </a:xfrm>
        </p:spPr>
        <p:txBody>
          <a:bodyPr anchor="b"/>
          <a:lstStyle>
            <a:lvl1pPr marL="0" indent="0">
              <a:buNone/>
              <a:defRPr sz="1900"/>
            </a:lvl1pPr>
            <a:lvl2pPr marL="429839" indent="0">
              <a:buNone/>
              <a:defRPr sz="1700"/>
            </a:lvl2pPr>
            <a:lvl3pPr marL="859679" indent="0">
              <a:buNone/>
              <a:defRPr sz="1500"/>
            </a:lvl3pPr>
            <a:lvl4pPr marL="1289518" indent="0">
              <a:buNone/>
              <a:defRPr sz="1200"/>
            </a:lvl4pPr>
            <a:lvl5pPr marL="1719356" indent="0">
              <a:buNone/>
              <a:defRPr sz="1200"/>
            </a:lvl5pPr>
            <a:lvl6pPr marL="2149195" indent="0">
              <a:buNone/>
              <a:defRPr sz="1200"/>
            </a:lvl6pPr>
            <a:lvl7pPr marL="2579035" indent="0">
              <a:buNone/>
              <a:defRPr sz="1200"/>
            </a:lvl7pPr>
            <a:lvl8pPr marL="3008874" indent="0">
              <a:buNone/>
              <a:defRPr sz="1200"/>
            </a:lvl8pPr>
            <a:lvl9pPr marL="3438713" indent="0">
              <a:buNone/>
              <a:defRPr sz="12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68314" y="897732"/>
            <a:ext cx="4038600" cy="4049316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59315" y="897732"/>
            <a:ext cx="4038600" cy="4049316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05980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1" y="1151335"/>
            <a:ext cx="4040188" cy="47982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29839" indent="0">
              <a:buNone/>
              <a:defRPr sz="1900" b="1"/>
            </a:lvl2pPr>
            <a:lvl3pPr marL="859679" indent="0">
              <a:buNone/>
              <a:defRPr sz="1700" b="1"/>
            </a:lvl3pPr>
            <a:lvl4pPr marL="1289518" indent="0">
              <a:buNone/>
              <a:defRPr sz="1500" b="1"/>
            </a:lvl4pPr>
            <a:lvl5pPr marL="1719356" indent="0">
              <a:buNone/>
              <a:defRPr sz="1500" b="1"/>
            </a:lvl5pPr>
            <a:lvl6pPr marL="2149195" indent="0">
              <a:buNone/>
              <a:defRPr sz="1500" b="1"/>
            </a:lvl6pPr>
            <a:lvl7pPr marL="2579035" indent="0">
              <a:buNone/>
              <a:defRPr sz="1500" b="1"/>
            </a:lvl7pPr>
            <a:lvl8pPr marL="3008874" indent="0">
              <a:buNone/>
              <a:defRPr sz="1500" b="1"/>
            </a:lvl8pPr>
            <a:lvl9pPr marL="3438713" indent="0">
              <a:buNone/>
              <a:defRPr sz="15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1" y="1631156"/>
            <a:ext cx="4040188" cy="2963466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31" y="1151335"/>
            <a:ext cx="4041775" cy="47982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29839" indent="0">
              <a:buNone/>
              <a:defRPr sz="1900" b="1"/>
            </a:lvl2pPr>
            <a:lvl3pPr marL="859679" indent="0">
              <a:buNone/>
              <a:defRPr sz="1700" b="1"/>
            </a:lvl3pPr>
            <a:lvl4pPr marL="1289518" indent="0">
              <a:buNone/>
              <a:defRPr sz="1500" b="1"/>
            </a:lvl4pPr>
            <a:lvl5pPr marL="1719356" indent="0">
              <a:buNone/>
              <a:defRPr sz="1500" b="1"/>
            </a:lvl5pPr>
            <a:lvl6pPr marL="2149195" indent="0">
              <a:buNone/>
              <a:defRPr sz="1500" b="1"/>
            </a:lvl6pPr>
            <a:lvl7pPr marL="2579035" indent="0">
              <a:buNone/>
              <a:defRPr sz="1500" b="1"/>
            </a:lvl7pPr>
            <a:lvl8pPr marL="3008874" indent="0">
              <a:buNone/>
              <a:defRPr sz="1500" b="1"/>
            </a:lvl8pPr>
            <a:lvl9pPr marL="3438713" indent="0">
              <a:buNone/>
              <a:defRPr sz="15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31" y="1631156"/>
            <a:ext cx="4041775" cy="2963466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6" y="204789"/>
            <a:ext cx="3008313" cy="871538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1073426"/>
            <a:ext cx="5111750" cy="3521196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6" y="1076327"/>
            <a:ext cx="3008313" cy="3518297"/>
          </a:xfrm>
        </p:spPr>
        <p:txBody>
          <a:bodyPr/>
          <a:lstStyle>
            <a:lvl1pPr marL="0" indent="0">
              <a:buNone/>
              <a:defRPr sz="1200"/>
            </a:lvl1pPr>
            <a:lvl2pPr marL="429839" indent="0">
              <a:buNone/>
              <a:defRPr sz="1200"/>
            </a:lvl2pPr>
            <a:lvl3pPr marL="859679" indent="0">
              <a:buNone/>
              <a:defRPr sz="1000"/>
            </a:lvl3pPr>
            <a:lvl4pPr marL="1289518" indent="0">
              <a:buNone/>
              <a:defRPr sz="800"/>
            </a:lvl4pPr>
            <a:lvl5pPr marL="1719356" indent="0">
              <a:buNone/>
              <a:defRPr sz="800"/>
            </a:lvl5pPr>
            <a:lvl6pPr marL="2149195" indent="0">
              <a:buNone/>
              <a:defRPr sz="800"/>
            </a:lvl6pPr>
            <a:lvl7pPr marL="2579035" indent="0">
              <a:buNone/>
              <a:defRPr sz="800"/>
            </a:lvl7pPr>
            <a:lvl8pPr marL="3008874" indent="0">
              <a:buNone/>
              <a:defRPr sz="800"/>
            </a:lvl8pPr>
            <a:lvl9pPr marL="3438713" indent="0">
              <a:buNone/>
              <a:defRPr sz="8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9" y="3600452"/>
            <a:ext cx="5486400" cy="425054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9" y="459581"/>
            <a:ext cx="5486400" cy="3086100"/>
          </a:xfrm>
        </p:spPr>
        <p:txBody>
          <a:bodyPr/>
          <a:lstStyle>
            <a:lvl1pPr marL="0" indent="0">
              <a:buNone/>
              <a:defRPr sz="3100"/>
            </a:lvl1pPr>
            <a:lvl2pPr marL="429839" indent="0">
              <a:buNone/>
              <a:defRPr sz="2700"/>
            </a:lvl2pPr>
            <a:lvl3pPr marL="859679" indent="0">
              <a:buNone/>
              <a:defRPr sz="2200"/>
            </a:lvl3pPr>
            <a:lvl4pPr marL="1289518" indent="0">
              <a:buNone/>
              <a:defRPr sz="1900"/>
            </a:lvl4pPr>
            <a:lvl5pPr marL="1719356" indent="0">
              <a:buNone/>
              <a:defRPr sz="1900"/>
            </a:lvl5pPr>
            <a:lvl6pPr marL="2149195" indent="0">
              <a:buNone/>
              <a:defRPr sz="1900"/>
            </a:lvl6pPr>
            <a:lvl7pPr marL="2579035" indent="0">
              <a:buNone/>
              <a:defRPr sz="1900"/>
            </a:lvl7pPr>
            <a:lvl8pPr marL="3008874" indent="0">
              <a:buNone/>
              <a:defRPr sz="1900"/>
            </a:lvl8pPr>
            <a:lvl9pPr marL="3438713" indent="0">
              <a:buNone/>
              <a:defRPr sz="1900"/>
            </a:lvl9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9" y="4025505"/>
            <a:ext cx="5486400" cy="603647"/>
          </a:xfrm>
        </p:spPr>
        <p:txBody>
          <a:bodyPr/>
          <a:lstStyle>
            <a:lvl1pPr marL="0" indent="0">
              <a:buNone/>
              <a:defRPr sz="1200"/>
            </a:lvl1pPr>
            <a:lvl2pPr marL="429839" indent="0">
              <a:buNone/>
              <a:defRPr sz="1200"/>
            </a:lvl2pPr>
            <a:lvl3pPr marL="859679" indent="0">
              <a:buNone/>
              <a:defRPr sz="1000"/>
            </a:lvl3pPr>
            <a:lvl4pPr marL="1289518" indent="0">
              <a:buNone/>
              <a:defRPr sz="800"/>
            </a:lvl4pPr>
            <a:lvl5pPr marL="1719356" indent="0">
              <a:buNone/>
              <a:defRPr sz="800"/>
            </a:lvl5pPr>
            <a:lvl6pPr marL="2149195" indent="0">
              <a:buNone/>
              <a:defRPr sz="800"/>
            </a:lvl6pPr>
            <a:lvl7pPr marL="2579035" indent="0">
              <a:buNone/>
              <a:defRPr sz="800"/>
            </a:lvl7pPr>
            <a:lvl8pPr marL="3008874" indent="0">
              <a:buNone/>
              <a:defRPr sz="800"/>
            </a:lvl8pPr>
            <a:lvl9pPr marL="3438713" indent="0">
              <a:buNone/>
              <a:defRPr sz="8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9"/>
          <p:cNvPicPr>
            <a:picLocks noChangeAspect="1" noChangeArrowheads="1"/>
          </p:cNvPicPr>
          <p:nvPr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" y="1231775"/>
            <a:ext cx="5173542" cy="3918203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</p:spPr>
      </p:pic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897732"/>
            <a:ext cx="8229600" cy="4049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5967" tIns="42984" rIns="85967" bIns="4298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err="1"/>
              <a:t>Textmasterformate</a:t>
            </a:r>
            <a:r>
              <a:rPr lang="en-US" dirty="0"/>
              <a:t> </a:t>
            </a:r>
            <a:r>
              <a:rPr lang="en-US" dirty="0" err="1"/>
              <a:t>durch</a:t>
            </a:r>
            <a:r>
              <a:rPr lang="en-US" dirty="0"/>
              <a:t> </a:t>
            </a:r>
            <a:r>
              <a:rPr lang="en-US" dirty="0" err="1"/>
              <a:t>Klicken</a:t>
            </a:r>
            <a:r>
              <a:rPr lang="en-US" dirty="0"/>
              <a:t> </a:t>
            </a:r>
            <a:r>
              <a:rPr lang="en-US" dirty="0" err="1"/>
              <a:t>bearbeiten</a:t>
            </a:r>
            <a:endParaRPr lang="en-US" dirty="0"/>
          </a:p>
          <a:p>
            <a:pPr lvl="1"/>
            <a:r>
              <a:rPr lang="en-US" dirty="0" err="1"/>
              <a:t>Zweite</a:t>
            </a:r>
            <a:r>
              <a:rPr lang="en-US" dirty="0"/>
              <a:t> </a:t>
            </a:r>
            <a:r>
              <a:rPr lang="en-US" dirty="0" err="1"/>
              <a:t>Ebene</a:t>
            </a:r>
            <a:endParaRPr lang="en-US" dirty="0"/>
          </a:p>
          <a:p>
            <a:pPr lvl="2"/>
            <a:r>
              <a:rPr lang="en-US" dirty="0" err="1"/>
              <a:t>Dritte</a:t>
            </a:r>
            <a:r>
              <a:rPr lang="en-US" dirty="0"/>
              <a:t> </a:t>
            </a:r>
            <a:r>
              <a:rPr lang="en-US" dirty="0" err="1"/>
              <a:t>Ebene</a:t>
            </a:r>
            <a:endParaRPr lang="en-US" dirty="0"/>
          </a:p>
          <a:p>
            <a:pPr lvl="3"/>
            <a:r>
              <a:rPr lang="en-US" dirty="0" err="1"/>
              <a:t>Vierte</a:t>
            </a:r>
            <a:r>
              <a:rPr lang="en-US" dirty="0"/>
              <a:t> </a:t>
            </a:r>
            <a:r>
              <a:rPr lang="en-US" dirty="0" err="1"/>
              <a:t>Ebene</a:t>
            </a:r>
            <a:endParaRPr lang="en-US" dirty="0"/>
          </a:p>
          <a:p>
            <a:pPr lvl="4"/>
            <a:r>
              <a:rPr lang="en-US" dirty="0" err="1"/>
              <a:t>Fünfte</a:t>
            </a:r>
            <a:r>
              <a:rPr lang="en-US" dirty="0"/>
              <a:t> </a:t>
            </a:r>
            <a:r>
              <a:rPr lang="en-US" dirty="0" err="1"/>
              <a:t>Ebene</a:t>
            </a:r>
            <a:endParaRPr lang="en-US" dirty="0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05981"/>
            <a:ext cx="7356426" cy="529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5967" tIns="42984" rIns="85967" bIns="4298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err="1"/>
              <a:t>Titelmasterformat</a:t>
            </a:r>
            <a:endParaRPr lang="en-US" dirty="0"/>
          </a:p>
        </p:txBody>
      </p:sp>
      <p:sp>
        <p:nvSpPr>
          <p:cNvPr id="45" name="Halbbogen 44"/>
          <p:cNvSpPr/>
          <p:nvPr/>
        </p:nvSpPr>
        <p:spPr bwMode="auto">
          <a:xfrm rot="10800000">
            <a:off x="467545" y="627535"/>
            <a:ext cx="8280920" cy="162018"/>
          </a:xfrm>
          <a:prstGeom prst="blockArc">
            <a:avLst/>
          </a:prstGeom>
          <a:gradFill>
            <a:gsLst>
              <a:gs pos="0">
                <a:schemeClr val="bg1"/>
              </a:gs>
              <a:gs pos="50000">
                <a:srgbClr val="FFCC00">
                  <a:alpha val="16000"/>
                </a:srgbClr>
              </a:gs>
            </a:gsLst>
            <a:lin ang="16200000" scaled="0"/>
          </a:gradFill>
          <a:ln w="952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85967" tIns="42984" rIns="85967" bIns="42984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859679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pic>
        <p:nvPicPr>
          <p:cNvPr id="17" name="Picture 933"/>
          <p:cNvPicPr>
            <a:picLocks noChangeAspect="1" noChangeArrowheads="1"/>
          </p:cNvPicPr>
          <p:nvPr/>
        </p:nvPicPr>
        <p:blipFill>
          <a:blip r:embed="rId1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99424" y="226288"/>
            <a:ext cx="783871" cy="31103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1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295389" y="4825558"/>
            <a:ext cx="461260" cy="244915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ransition/>
  <p:txStyles>
    <p:titleStyle>
      <a:lvl1pPr algn="l" rtl="0" eaLnBrk="1" fontAlgn="base" hangingPunct="1">
        <a:spcBef>
          <a:spcPct val="0"/>
        </a:spcBef>
        <a:spcAft>
          <a:spcPct val="0"/>
        </a:spcAft>
        <a:defRPr sz="3400" b="1">
          <a:solidFill>
            <a:schemeClr val="tx2"/>
          </a:solidFill>
          <a:latin typeface="Calibri" pitchFamily="34" charset="0"/>
          <a:ea typeface="+mj-ea"/>
          <a:cs typeface="Calibri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100">
          <a:solidFill>
            <a:schemeClr val="tx2"/>
          </a:solidFill>
          <a:latin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100">
          <a:solidFill>
            <a:schemeClr val="tx2"/>
          </a:solidFill>
          <a:latin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100">
          <a:solidFill>
            <a:schemeClr val="tx2"/>
          </a:solidFill>
          <a:latin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100">
          <a:solidFill>
            <a:schemeClr val="tx2"/>
          </a:solidFill>
          <a:latin typeface="Verdana" pitchFamily="34" charset="0"/>
        </a:defRPr>
      </a:lvl5pPr>
      <a:lvl6pPr marL="429839" algn="l" rtl="0" eaLnBrk="1" fontAlgn="base" hangingPunct="1">
        <a:spcBef>
          <a:spcPct val="0"/>
        </a:spcBef>
        <a:spcAft>
          <a:spcPct val="0"/>
        </a:spcAft>
        <a:defRPr sz="4100">
          <a:solidFill>
            <a:schemeClr val="tx2"/>
          </a:solidFill>
          <a:latin typeface="Verdana" pitchFamily="34" charset="0"/>
        </a:defRPr>
      </a:lvl6pPr>
      <a:lvl7pPr marL="859679" algn="l" rtl="0" eaLnBrk="1" fontAlgn="base" hangingPunct="1">
        <a:spcBef>
          <a:spcPct val="0"/>
        </a:spcBef>
        <a:spcAft>
          <a:spcPct val="0"/>
        </a:spcAft>
        <a:defRPr sz="4100">
          <a:solidFill>
            <a:schemeClr val="tx2"/>
          </a:solidFill>
          <a:latin typeface="Verdana" pitchFamily="34" charset="0"/>
        </a:defRPr>
      </a:lvl7pPr>
      <a:lvl8pPr marL="1289518" algn="l" rtl="0" eaLnBrk="1" fontAlgn="base" hangingPunct="1">
        <a:spcBef>
          <a:spcPct val="0"/>
        </a:spcBef>
        <a:spcAft>
          <a:spcPct val="0"/>
        </a:spcAft>
        <a:defRPr sz="4100">
          <a:solidFill>
            <a:schemeClr val="tx2"/>
          </a:solidFill>
          <a:latin typeface="Verdana" pitchFamily="34" charset="0"/>
        </a:defRPr>
      </a:lvl8pPr>
      <a:lvl9pPr marL="1719356" algn="l" rtl="0" eaLnBrk="1" fontAlgn="base" hangingPunct="1">
        <a:spcBef>
          <a:spcPct val="0"/>
        </a:spcBef>
        <a:spcAft>
          <a:spcPct val="0"/>
        </a:spcAft>
        <a:defRPr sz="4100">
          <a:solidFill>
            <a:schemeClr val="tx2"/>
          </a:solidFill>
          <a:latin typeface="Verdana" pitchFamily="34" charset="0"/>
        </a:defRPr>
      </a:lvl9pPr>
    </p:titleStyle>
    <p:bodyStyle>
      <a:lvl1pPr marL="417899" indent="-417899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3100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855201" indent="-26865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700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238772" indent="-214919" algn="l" rtl="0" eaLnBrk="1" fontAlgn="base" hangingPunct="1">
        <a:spcBef>
          <a:spcPct val="20000"/>
        </a:spcBef>
        <a:spcAft>
          <a:spcPct val="0"/>
        </a:spcAft>
        <a:buFont typeface="Verdana" pitchFamily="34" charset="0"/>
        <a:buChar char="―"/>
        <a:defRPr sz="2200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622345" indent="-214919" algn="l" rtl="0" eaLnBrk="1" fontAlgn="base" hangingPunct="1">
        <a:spcBef>
          <a:spcPct val="20000"/>
        </a:spcBef>
        <a:spcAft>
          <a:spcPct val="0"/>
        </a:spcAft>
        <a:buChar char="•"/>
        <a:defRPr sz="1900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005915" indent="-214919" algn="l" rtl="0" eaLnBrk="1" fontAlgn="base" hangingPunct="1">
        <a:spcBef>
          <a:spcPct val="20000"/>
        </a:spcBef>
        <a:spcAft>
          <a:spcPct val="0"/>
        </a:spcAft>
        <a:buChar char="•"/>
        <a:defRPr sz="1900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2435756" indent="-214919" algn="l" rtl="0" eaLnBrk="1" fontAlgn="base" hangingPunct="1">
        <a:spcBef>
          <a:spcPct val="20000"/>
        </a:spcBef>
        <a:spcAft>
          <a:spcPct val="0"/>
        </a:spcAft>
        <a:buChar char="•"/>
        <a:defRPr sz="1900">
          <a:solidFill>
            <a:schemeClr val="tx1"/>
          </a:solidFill>
          <a:latin typeface="+mn-lt"/>
        </a:defRPr>
      </a:lvl6pPr>
      <a:lvl7pPr marL="2865594" indent="-214919" algn="l" rtl="0" eaLnBrk="1" fontAlgn="base" hangingPunct="1">
        <a:spcBef>
          <a:spcPct val="20000"/>
        </a:spcBef>
        <a:spcAft>
          <a:spcPct val="0"/>
        </a:spcAft>
        <a:buChar char="•"/>
        <a:defRPr sz="1900">
          <a:solidFill>
            <a:schemeClr val="tx1"/>
          </a:solidFill>
          <a:latin typeface="+mn-lt"/>
        </a:defRPr>
      </a:lvl7pPr>
      <a:lvl8pPr marL="3295433" indent="-214919" algn="l" rtl="0" eaLnBrk="1" fontAlgn="base" hangingPunct="1">
        <a:spcBef>
          <a:spcPct val="20000"/>
        </a:spcBef>
        <a:spcAft>
          <a:spcPct val="0"/>
        </a:spcAft>
        <a:buChar char="•"/>
        <a:defRPr sz="1900">
          <a:solidFill>
            <a:schemeClr val="tx1"/>
          </a:solidFill>
          <a:latin typeface="+mn-lt"/>
        </a:defRPr>
      </a:lvl8pPr>
      <a:lvl9pPr marL="3725272" indent="-214919" algn="l" rtl="0" eaLnBrk="1" fontAlgn="base" hangingPunct="1">
        <a:spcBef>
          <a:spcPct val="20000"/>
        </a:spcBef>
        <a:spcAft>
          <a:spcPct val="0"/>
        </a:spcAft>
        <a:buChar char="•"/>
        <a:defRPr sz="19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859679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29839" algn="l" defTabSz="859679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59679" algn="l" defTabSz="859679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289518" algn="l" defTabSz="859679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19356" algn="l" defTabSz="859679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49195" algn="l" defTabSz="859679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79035" algn="l" defTabSz="859679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008874" algn="l" defTabSz="859679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438713" algn="l" defTabSz="859679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Intelligente Postfachanlage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68313" y="3723558"/>
            <a:ext cx="8229600" cy="122349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de-DE" dirty="0"/>
              <a:t>Öffnung mit RFID-Karte</a:t>
            </a:r>
          </a:p>
        </p:txBody>
      </p:sp>
      <p:pic>
        <p:nvPicPr>
          <p:cNvPr id="1027" name="Picture 3" descr="\\cxv024\MBS\RFID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7635" y="843558"/>
            <a:ext cx="4668731" cy="28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50249313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PO Präsentation wide">
  <a:themeElements>
    <a:clrScheme name="Cx 2010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FFCC00"/>
      </a:accent1>
      <a:accent2>
        <a:srgbClr val="1F497D"/>
      </a:accent2>
      <a:accent3>
        <a:srgbClr val="4F81BD"/>
      </a:accent3>
      <a:accent4>
        <a:srgbClr val="9BBB59"/>
      </a:accent4>
      <a:accent5>
        <a:srgbClr val="C0504D"/>
      </a:accent5>
      <a:accent6>
        <a:srgbClr val="FBDF53"/>
      </a:accent6>
      <a:hlink>
        <a:srgbClr val="4BACC6"/>
      </a:hlink>
      <a:folHlink>
        <a:srgbClr val="FF9966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reus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gradFill>
          <a:gsLst>
            <a:gs pos="0">
              <a:schemeClr val="bg1"/>
            </a:gs>
            <a:gs pos="100000">
              <a:srgbClr val="FFCC00"/>
            </a:gs>
          </a:gsLst>
          <a:lin ang="0" scaled="0"/>
        </a:gradFill>
        <a:ln w="9525" cap="flat" cmpd="sng" algn="ctr">
          <a:noFill/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800" b="0" i="0" u="none" strike="noStrike" cap="none" normalizeH="0" baseline="0" dirty="0" err="1" smtClean="0">
            <a:ln>
              <a:noFill/>
            </a:ln>
            <a:solidFill>
              <a:schemeClr val="tx1"/>
            </a:solidFill>
            <a:effectLst/>
            <a:latin typeface="+mj-lt"/>
          </a:defRPr>
        </a:defPPr>
      </a:lstStyle>
    </a:spDef>
    <a:ln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>
            <a:latin typeface="Calibri" pitchFamily="34" charset="0"/>
            <a:cs typeface="Calibri" pitchFamily="34" charset="0"/>
          </a:defRPr>
        </a:defPPr>
      </a:lstStyle>
    </a:txDef>
  </a:objectDefaults>
  <a:extraClrSchemeLst>
    <a:extraClrScheme>
      <a:clrScheme name="Cx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x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x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x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x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x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x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x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x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x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x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x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 Präsentation wide</Template>
  <TotalTime>0</TotalTime>
  <Words>5</Words>
  <Application>Microsoft Office PowerPoint</Application>
  <PresentationFormat>Bildschirmpräsentation (16:9)</PresentationFormat>
  <Paragraphs>2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Calibri</vt:lpstr>
      <vt:lpstr>Verdana</vt:lpstr>
      <vt:lpstr>Wingdings</vt:lpstr>
      <vt:lpstr>PO Präsentation wide</vt:lpstr>
      <vt:lpstr>Intelligente Postfachanlage</vt:lpstr>
    </vt:vector>
  </TitlesOfParts>
  <Company>CodX Software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Vorlage MBS Info-Monitor</dc:title>
  <dc:creator>Patrick Schumacher</dc:creator>
  <cp:lastModifiedBy>Patrick Schumacher</cp:lastModifiedBy>
  <cp:revision>17</cp:revision>
  <dcterms:created xsi:type="dcterms:W3CDTF">2017-07-17T18:42:30Z</dcterms:created>
  <dcterms:modified xsi:type="dcterms:W3CDTF">2019-05-11T07:05:46Z</dcterms:modified>
</cp:coreProperties>
</file>